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12"/>
  </p:notesMasterIdLst>
  <p:sldIdLst>
    <p:sldId id="332" r:id="rId5"/>
    <p:sldId id="398" r:id="rId6"/>
    <p:sldId id="405" r:id="rId7"/>
    <p:sldId id="404" r:id="rId8"/>
    <p:sldId id="408" r:id="rId9"/>
    <p:sldId id="409" r:id="rId10"/>
    <p:sldId id="407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C882B87-0AD8-4C5C-AD14-1D20AE826EE0}" v="3" dt="2022-04-15T15:48:18.49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9674"/>
    <p:restoredTop sz="94645"/>
  </p:normalViewPr>
  <p:slideViewPr>
    <p:cSldViewPr snapToGrid="0" snapToObjects="1">
      <p:cViewPr varScale="1">
        <p:scale>
          <a:sx n="72" d="100"/>
          <a:sy n="72" d="100"/>
        </p:scale>
        <p:origin x="60" y="25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isa Harner" userId="cb0cad39-5305-4c72-9387-f1e47ba85e72" providerId="ADAL" clId="{DC882B87-0AD8-4C5C-AD14-1D20AE826EE0}"/>
    <pc:docChg chg="undo addSld modSld sldOrd">
      <pc:chgData name="Alisa Harner" userId="cb0cad39-5305-4c72-9387-f1e47ba85e72" providerId="ADAL" clId="{DC882B87-0AD8-4C5C-AD14-1D20AE826EE0}" dt="2022-04-18T18:33:03.745" v="26" actId="20577"/>
      <pc:docMkLst>
        <pc:docMk/>
      </pc:docMkLst>
      <pc:sldChg chg="addSp delSp modSp mod">
        <pc:chgData name="Alisa Harner" userId="cb0cad39-5305-4c72-9387-f1e47ba85e72" providerId="ADAL" clId="{DC882B87-0AD8-4C5C-AD14-1D20AE826EE0}" dt="2022-04-15T15:47:58.233" v="4" actId="931"/>
        <pc:sldMkLst>
          <pc:docMk/>
          <pc:sldMk cId="533036842" sldId="332"/>
        </pc:sldMkLst>
        <pc:picChg chg="add del mod">
          <ac:chgData name="Alisa Harner" userId="cb0cad39-5305-4c72-9387-f1e47ba85e72" providerId="ADAL" clId="{DC882B87-0AD8-4C5C-AD14-1D20AE826EE0}" dt="2022-04-15T15:47:58.233" v="4" actId="931"/>
          <ac:picMkLst>
            <pc:docMk/>
            <pc:sldMk cId="533036842" sldId="332"/>
            <ac:picMk id="6" creationId="{6BF5819F-9E13-4EE6-A6C0-FAA520C49999}"/>
          </ac:picMkLst>
        </pc:picChg>
      </pc:sldChg>
      <pc:sldChg chg="modSp mod">
        <pc:chgData name="Alisa Harner" userId="cb0cad39-5305-4c72-9387-f1e47ba85e72" providerId="ADAL" clId="{DC882B87-0AD8-4C5C-AD14-1D20AE826EE0}" dt="2022-04-18T18:33:03.745" v="26" actId="20577"/>
        <pc:sldMkLst>
          <pc:docMk/>
          <pc:sldMk cId="1073204716" sldId="407"/>
        </pc:sldMkLst>
        <pc:spChg chg="mod">
          <ac:chgData name="Alisa Harner" userId="cb0cad39-5305-4c72-9387-f1e47ba85e72" providerId="ADAL" clId="{DC882B87-0AD8-4C5C-AD14-1D20AE826EE0}" dt="2022-04-18T18:33:03.745" v="26" actId="20577"/>
          <ac:spMkLst>
            <pc:docMk/>
            <pc:sldMk cId="1073204716" sldId="407"/>
            <ac:spMk id="2" creationId="{D77DA615-E3F4-DE40-AEF2-44313F058C96}"/>
          </ac:spMkLst>
        </pc:spChg>
      </pc:sldChg>
      <pc:sldChg chg="addSp modSp new mod ord">
        <pc:chgData name="Alisa Harner" userId="cb0cad39-5305-4c72-9387-f1e47ba85e72" providerId="ADAL" clId="{DC882B87-0AD8-4C5C-AD14-1D20AE826EE0}" dt="2022-04-18T18:31:28.184" v="23"/>
        <pc:sldMkLst>
          <pc:docMk/>
          <pc:sldMk cId="2666254133" sldId="409"/>
        </pc:sldMkLst>
        <pc:picChg chg="add mod">
          <ac:chgData name="Alisa Harner" userId="cb0cad39-5305-4c72-9387-f1e47ba85e72" providerId="ADAL" clId="{DC882B87-0AD8-4C5C-AD14-1D20AE826EE0}" dt="2022-04-15T15:49:21.648" v="17" actId="14100"/>
          <ac:picMkLst>
            <pc:docMk/>
            <pc:sldMk cId="2666254133" sldId="409"/>
            <ac:picMk id="3" creationId="{BFF1C78A-E15F-4DCE-BA54-ED5CDFAAEEE3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2E5D20-4E4A-9B42-96F3-A9B02FA67015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663F73-CFB3-F148-A035-9B8F6FB6F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2003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663F73-CFB3-F148-A035-9B8F6FB6F76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2677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663F73-CFB3-F148-A035-9B8F6FB6F76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605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663F73-CFB3-F148-A035-9B8F6FB6F76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3414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663F73-CFB3-F148-A035-9B8F6FB6F76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5370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663F73-CFB3-F148-A035-9B8F6FB6F76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3074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663F73-CFB3-F148-A035-9B8F6FB6F76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7085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897A8-2929-3B46-A5F2-05A0C7FBE5EB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0AB72-AA23-D046-AB99-5E613310D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9094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897A8-2929-3B46-A5F2-05A0C7FBE5EB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0AB72-AA23-D046-AB99-5E613310D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8159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897A8-2929-3B46-A5F2-05A0C7FBE5EB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0AB72-AA23-D046-AB99-5E613310D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2784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897A8-2929-3B46-A5F2-05A0C7FBE5EB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0AB72-AA23-D046-AB99-5E613310D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2865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897A8-2929-3B46-A5F2-05A0C7FBE5EB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0AB72-AA23-D046-AB99-5E613310D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5177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897A8-2929-3B46-A5F2-05A0C7FBE5EB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0AB72-AA23-D046-AB99-5E613310D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7489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897A8-2929-3B46-A5F2-05A0C7FBE5EB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0AB72-AA23-D046-AB99-5E613310D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8294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897A8-2929-3B46-A5F2-05A0C7FBE5EB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0AB72-AA23-D046-AB99-5E613310D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2256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897A8-2929-3B46-A5F2-05A0C7FBE5EB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0AB72-AA23-D046-AB99-5E613310D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2521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897A8-2929-3B46-A5F2-05A0C7FBE5EB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0AB72-AA23-D046-AB99-5E613310D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7345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897A8-2929-3B46-A5F2-05A0C7FBE5EB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0AB72-AA23-D046-AB99-5E613310D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1830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D897A8-2929-3B46-A5F2-05A0C7FBE5EB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C0AB72-AA23-D046-AB99-5E613310D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0293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image" Target="../media/image1.png"/><Relationship Id="rId7" Type="http://schemas.openxmlformats.org/officeDocument/2006/relationships/image" Target="../media/image1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3" Type="http://schemas.openxmlformats.org/officeDocument/2006/relationships/image" Target="../media/image1.png"/><Relationship Id="rId7" Type="http://schemas.openxmlformats.org/officeDocument/2006/relationships/image" Target="../media/image2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A4F8AE6-F927-FF4F-ADFC-60821DE45F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350" y="263575"/>
            <a:ext cx="1284270" cy="156063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B2A9E4D-2521-924B-B203-C38E3FE5A6E8}"/>
              </a:ext>
            </a:extLst>
          </p:cNvPr>
          <p:cNvSpPr/>
          <p:nvPr/>
        </p:nvSpPr>
        <p:spPr>
          <a:xfrm>
            <a:off x="3396729" y="263575"/>
            <a:ext cx="562634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ADMINISTRATION BUILDING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5F7A2D2-EC9F-7846-B5F1-EC70B98CCFA5}"/>
              </a:ext>
            </a:extLst>
          </p:cNvPr>
          <p:cNvSpPr txBox="1"/>
          <p:nvPr/>
        </p:nvSpPr>
        <p:spPr>
          <a:xfrm>
            <a:off x="5519742" y="5739631"/>
            <a:ext cx="64559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Progress on the exterior finishes continue on schedule.</a:t>
            </a:r>
            <a:endParaRPr lang="en-US" sz="2000" b="1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DF523DE-262C-D745-B003-DC62F0F3B5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84507" y="1043891"/>
            <a:ext cx="6891184" cy="4594123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CEDEF29-DBF8-2546-A570-3C6111BF39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6675" y="1753679"/>
            <a:ext cx="3879752" cy="2586501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7C11D69-E053-354B-AB8B-D31AFA63EF2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5350" y="4218037"/>
            <a:ext cx="3528887" cy="2352591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5330368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A4F8AE6-F927-FF4F-ADFC-60821DE45F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350" y="263575"/>
            <a:ext cx="1284270" cy="156063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77DA615-E3F4-DE40-AEF2-44313F058C96}"/>
              </a:ext>
            </a:extLst>
          </p:cNvPr>
          <p:cNvSpPr txBox="1"/>
          <p:nvPr/>
        </p:nvSpPr>
        <p:spPr>
          <a:xfrm>
            <a:off x="1699620" y="1026956"/>
            <a:ext cx="39859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Exterior finishes continue and decking has begun on the balcony.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5F9215D-88EE-D74B-9D59-718D357FB3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48066" y="263574"/>
            <a:ext cx="5962037" cy="3974691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0F6C0AB-4ED9-0844-929A-27EA156DF3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05369" y="4080388"/>
            <a:ext cx="3974692" cy="2649794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F5A48D5-36BA-2044-B42B-22CE925AD08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1472" y="2630363"/>
            <a:ext cx="5990501" cy="3993667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4269617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A4F8AE6-F927-FF4F-ADFC-60821DE45F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350" y="263575"/>
            <a:ext cx="1284270" cy="156063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77DA615-E3F4-DE40-AEF2-44313F058C96}"/>
              </a:ext>
            </a:extLst>
          </p:cNvPr>
          <p:cNvSpPr txBox="1"/>
          <p:nvPr/>
        </p:nvSpPr>
        <p:spPr>
          <a:xfrm>
            <a:off x="4874544" y="4116116"/>
            <a:ext cx="203753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Millwork, lighting, and stairway handrails are in progress.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589FDA-D0BE-C341-AD8C-04943A49D6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12078" y="377902"/>
            <a:ext cx="5090626" cy="3393751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1B2812C-B6E9-3644-A4C9-27F0B6DD50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89981" y="224844"/>
            <a:ext cx="5607321" cy="3738214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8844DE4-82DF-0947-859D-CE7F3FD5190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2400" y="3655142"/>
            <a:ext cx="4572000" cy="3048000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1902B19-D140-6E43-A0B0-3627C384928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55247" y="3500284"/>
            <a:ext cx="4804287" cy="3202858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0874881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A4F8AE6-F927-FF4F-ADFC-60821DE45F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350" y="263575"/>
            <a:ext cx="1284270" cy="156063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77DA615-E3F4-DE40-AEF2-44313F058C96}"/>
              </a:ext>
            </a:extLst>
          </p:cNvPr>
          <p:cNvSpPr txBox="1"/>
          <p:nvPr/>
        </p:nvSpPr>
        <p:spPr>
          <a:xfrm>
            <a:off x="5747830" y="4907070"/>
            <a:ext cx="62032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Area B glass frames and HVAC duct work progresses. Elevator installation work has started.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28B1CB5-E10E-804A-8E38-9FF7534161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81600" y="182219"/>
            <a:ext cx="6769510" cy="4513007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9A6BBD9-299B-2D41-A9A1-CDB3F6997F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0891" y="3124200"/>
            <a:ext cx="5206180" cy="3470787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B03D67B-113F-AA42-891C-80B605A6E60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08528" y="300207"/>
            <a:ext cx="4572000" cy="3048000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7737315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A4F8AE6-F927-FF4F-ADFC-60821DE45F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350" y="263575"/>
            <a:ext cx="1284270" cy="156063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77DA615-E3F4-DE40-AEF2-44313F058C96}"/>
              </a:ext>
            </a:extLst>
          </p:cNvPr>
          <p:cNvSpPr txBox="1"/>
          <p:nvPr/>
        </p:nvSpPr>
        <p:spPr>
          <a:xfrm>
            <a:off x="6450443" y="4773009"/>
            <a:ext cx="53580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Ceiling finishes continue to progress in all areas of the building.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982BE39-0614-FD45-A378-79502A3442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87751" y="263574"/>
            <a:ext cx="6123425" cy="4082283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FA9A0AB-D203-4544-9380-17D9A226F1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7195" y="2693179"/>
            <a:ext cx="5837966" cy="3891977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2959385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BFF1C78A-E15F-4DCE-BA54-ED5CDFAAEE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72528"/>
            <a:ext cx="12387532" cy="7030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2541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A4F8AE6-F927-FF4F-ADFC-60821DE45F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350" y="263575"/>
            <a:ext cx="1284270" cy="156063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77DA615-E3F4-DE40-AEF2-44313F058C96}"/>
              </a:ext>
            </a:extLst>
          </p:cNvPr>
          <p:cNvSpPr txBox="1"/>
          <p:nvPr/>
        </p:nvSpPr>
        <p:spPr>
          <a:xfrm>
            <a:off x="10002085" y="4130710"/>
            <a:ext cx="205982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Excavation work has begun in all areas of the site. Building pad preparation and moisture </a:t>
            </a:r>
            <a:r>
              <a:rPr lang="en-US" b="1">
                <a:solidFill>
                  <a:schemeClr val="bg1"/>
                </a:solidFill>
              </a:rPr>
              <a:t>conditioning have </a:t>
            </a:r>
            <a:r>
              <a:rPr lang="en-US" b="1" dirty="0">
                <a:solidFill>
                  <a:schemeClr val="bg1"/>
                </a:solidFill>
              </a:rPr>
              <a:t>started in the gymnasium area.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834CECE-627C-B546-8B54-22CE9DCA4B61}"/>
              </a:ext>
            </a:extLst>
          </p:cNvPr>
          <p:cNvSpPr txBox="1"/>
          <p:nvPr/>
        </p:nvSpPr>
        <p:spPr>
          <a:xfrm>
            <a:off x="4265487" y="263575"/>
            <a:ext cx="43353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EAGLE MOUNTAIN HS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FF58F38-BDB7-0448-9390-01030B6217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20116" y="924722"/>
            <a:ext cx="4572000" cy="3048000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AC4EC39-0E69-5841-9970-43AA32B48B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56409" y="3549023"/>
            <a:ext cx="4572000" cy="3048000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34AC612-2E2E-B443-91F3-EFC873B76AE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35161" y="1043891"/>
            <a:ext cx="4572000" cy="3048000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EBA05AD-4E11-2F4C-8E3A-089C0F72A5A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1286" y="3549023"/>
            <a:ext cx="4572000" cy="3048000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0732047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73D84E2F6FB1944BF91CE01D4BF8844" ma:contentTypeVersion="13" ma:contentTypeDescription="Create a new document." ma:contentTypeScope="" ma:versionID="d7819b71fd3688d841f02e9a2923b9ac">
  <xsd:schema xmlns:xsd="http://www.w3.org/2001/XMLSchema" xmlns:xs="http://www.w3.org/2001/XMLSchema" xmlns:p="http://schemas.microsoft.com/office/2006/metadata/properties" xmlns:ns3="9df80b2f-46d2-4a08-ae06-a314dd06e594" xmlns:ns4="c4f6b82e-230e-4045-9f9b-3405b88e12bd" targetNamespace="http://schemas.microsoft.com/office/2006/metadata/properties" ma:root="true" ma:fieldsID="d4d0ccffbf81d4fa25e683b982ac43a7" ns3:_="" ns4:_="">
    <xsd:import namespace="9df80b2f-46d2-4a08-ae06-a314dd06e594"/>
    <xsd:import namespace="c4f6b82e-230e-4045-9f9b-3405b88e12bd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DateTaken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df80b2f-46d2-4a08-ae06-a314dd06e59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4f6b82e-230e-4045-9f9b-3405b88e12bd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5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E7C778F-2606-41F3-86B5-9AB67DE986E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df80b2f-46d2-4a08-ae06-a314dd06e594"/>
    <ds:schemaRef ds:uri="c4f6b82e-230e-4045-9f9b-3405b88e12b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EEC3EFE-386B-4088-92EF-9A2E74818EBD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46595A60-F1E5-485D-8958-548F26ABFEC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15888</TotalTime>
  <Words>94</Words>
  <Application>Microsoft Office PowerPoint</Application>
  <PresentationFormat>Widescreen</PresentationFormat>
  <Paragraphs>14</Paragraphs>
  <Slides>7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Jackie D. Nethery</dc:creator>
  <cp:lastModifiedBy>Alisa Harner</cp:lastModifiedBy>
  <cp:revision>502</cp:revision>
  <dcterms:created xsi:type="dcterms:W3CDTF">2019-04-09T16:54:08Z</dcterms:created>
  <dcterms:modified xsi:type="dcterms:W3CDTF">2022-04-18T18:33:12Z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0x010100573D84E2F6FB1944BF91CE01D4BF8844</vt:lpwstr>
  </property>
</Properties>
</file>